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0" r:id="rId3"/>
    <p:sldId id="257" r:id="rId4"/>
    <p:sldId id="258" r:id="rId5"/>
    <p:sldId id="259" r:id="rId6"/>
    <p:sldId id="265" r:id="rId7"/>
    <p:sldId id="271" r:id="rId8"/>
    <p:sldId id="260" r:id="rId9"/>
    <p:sldId id="268" r:id="rId10"/>
    <p:sldId id="266" r:id="rId11"/>
    <p:sldId id="267" r:id="rId12"/>
    <p:sldId id="261" r:id="rId13"/>
    <p:sldId id="262" r:id="rId14"/>
    <p:sldId id="263" r:id="rId15"/>
    <p:sldId id="264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446D-67CF-4DEE-BF93-158E17090D7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F257-6086-46C9-8007-863945618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446D-67CF-4DEE-BF93-158E17090D7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F257-6086-46C9-8007-863945618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446D-67CF-4DEE-BF93-158E17090D7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F257-6086-46C9-8007-863945618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446D-67CF-4DEE-BF93-158E17090D7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F257-6086-46C9-8007-863945618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446D-67CF-4DEE-BF93-158E17090D7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F257-6086-46C9-8007-863945618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446D-67CF-4DEE-BF93-158E17090D7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F257-6086-46C9-8007-863945618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446D-67CF-4DEE-BF93-158E17090D7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F257-6086-46C9-8007-863945618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446D-67CF-4DEE-BF93-158E17090D7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F257-6086-46C9-8007-863945618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446D-67CF-4DEE-BF93-158E17090D7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F257-6086-46C9-8007-863945618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446D-67CF-4DEE-BF93-158E17090D7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F257-6086-46C9-8007-863945618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446D-67CF-4DEE-BF93-158E17090D7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BFF257-6086-46C9-8007-863945618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56446D-67CF-4DEE-BF93-158E17090D7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BFF257-6086-46C9-8007-863945618B7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20080"/>
            <a:ext cx="6912768" cy="18288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  <a:b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тему «Моя семья»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005064"/>
            <a:ext cx="3384376" cy="2952328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Более 900 многодетных семей РТ получили в собственность зем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21" y="2420888"/>
            <a:ext cx="5760641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7056784" cy="3168352"/>
          </a:xfrm>
        </p:spPr>
        <p:txBody>
          <a:bodyPr>
            <a:noAutofit/>
          </a:bodyPr>
          <a:lstStyle/>
          <a:p>
            <a:pPr indent="0" algn="just">
              <a:buNone/>
            </a:pPr>
            <a:endParaRPr lang="ru-RU" sz="2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ru-RU" sz="2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827584" y="1628800"/>
            <a:ext cx="7056784" cy="4536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Познавательное развитие</a:t>
            </a:r>
          </a:p>
          <a:p>
            <a:pPr marL="27432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познание;</a:t>
            </a:r>
          </a:p>
          <a:p>
            <a:pPr marL="27432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коммуникация, развитие речи;</a:t>
            </a:r>
          </a:p>
          <a:p>
            <a:pPr marL="27432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чтение художественной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литературы.</a:t>
            </a:r>
          </a:p>
          <a:p>
            <a:pPr marL="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800" u="sng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marL="27432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Художественно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-эстетическое развитие</a:t>
            </a:r>
          </a:p>
          <a:p>
            <a:pPr marL="274320" lvl="0" algn="just"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algn="just"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algn="just"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лепка.</a:t>
            </a:r>
          </a:p>
          <a:p>
            <a:pPr marL="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marL="274320" lvl="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8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26876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13285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>
                <a:solidFill>
                  <a:srgbClr val="002060"/>
                </a:solidFill>
              </a:rPr>
              <a:t>Оформление альбома «Моя семья».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- Сюжетно-ролевая игра «Семья».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Рассматривание </a:t>
            </a:r>
            <a:r>
              <a:rPr lang="ru-RU" sz="2400" dirty="0">
                <a:solidFill>
                  <a:srgbClr val="002060"/>
                </a:solidFill>
              </a:rPr>
              <a:t>генеалогического древа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Составление с детьми рассказов о членах семьи.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Чтение стихов о своей семье.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ертикальный свиток 12"/>
          <p:cNvSpPr/>
          <p:nvPr/>
        </p:nvSpPr>
        <p:spPr>
          <a:xfrm>
            <a:off x="683568" y="2060848"/>
            <a:ext cx="7848872" cy="4680520"/>
          </a:xfrm>
          <a:prstGeom prst="verticalScroll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403648" y="2583552"/>
            <a:ext cx="8229600" cy="42744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Конкурс детских рисунков.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Анкетирование родителей.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Диагностика детей.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 Сюжетно - ролевая игра «Семья».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 Дидактическая игра «Назови правильно».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 Оформление газеты «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Mоя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семья», «Мама».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 Составление генеалогического дерева.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 Оформление альбома проекта «Семья».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Праздники и развлечения.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Родительское собрание «Давайте познакомимся»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Выставки детских работ, изготовленных вместе с родителями.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Беседа с детьми и родителями.</a:t>
            </a:r>
          </a:p>
          <a:p>
            <a:pPr algn="just"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26876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Расширение представления детей о родственных отношениях, своих родителях.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Установление доверительных детско-родительских отношений.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Проявление уважения и заботы ко всем членам семьи.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Правильно называть родственные отношения.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Умение организовывать сюжетно-ролевые игры на основе имеющихся знаний о семье.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Понимание значимости семьи в жизни каждого человека.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Заинтересованность родителей в продолжении сотрудничества.</a:t>
            </a:r>
          </a:p>
          <a:p>
            <a:pPr indent="0" algn="just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Итоги работы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 marL="73152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 о семье.</a:t>
            </a:r>
          </a:p>
          <a:p>
            <a:pPr marL="73152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Фотоальбом «Я и моя семья».</a:t>
            </a:r>
          </a:p>
          <a:p>
            <a:pPr marL="73152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подарков для членов семьи.</a:t>
            </a:r>
          </a:p>
          <a:p>
            <a:pPr marL="73152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Праздники: «Мамин день», «Папа может».</a:t>
            </a:r>
          </a:p>
          <a:p>
            <a:pPr marL="731520" indent="-457200" algn="just"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педагога:</a:t>
            </a:r>
          </a:p>
          <a:p>
            <a:pPr marL="73152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Конспекты по теме проекта.</a:t>
            </a:r>
          </a:p>
          <a:p>
            <a:pPr marL="73152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библиотеки.</a:t>
            </a:r>
          </a:p>
          <a:p>
            <a:pPr marL="73152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по данной теме.</a:t>
            </a:r>
          </a:p>
          <a:p>
            <a:pPr marL="731520" indent="-457200" algn="just"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 marL="73152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«Я и моя семья».</a:t>
            </a:r>
          </a:p>
          <a:p>
            <a:pPr marL="73152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Фотоальбом «Я и моя семья».</a:t>
            </a:r>
          </a:p>
          <a:p>
            <a:pPr marL="731520" indent="-457200" algn="just">
              <a:buFont typeface="Wingdings 2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Праздники: «Мамин день», «Папа может».</a:t>
            </a:r>
          </a:p>
          <a:p>
            <a:pPr marL="73152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«Ребенок и семья».</a:t>
            </a:r>
          </a:p>
          <a:p>
            <a:pPr marL="731520" indent="-457200" algn="just">
              <a:buAutoNum type="arabicPeriod"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15 мая Международный день семьи 2013 - Поздравления с Днем семьи - Прикольные стихи о семье - СМС поздравление с Днем семьи - 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132856"/>
            <a:ext cx="3203848" cy="4096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108520" y="1935480"/>
            <a:ext cx="5832648" cy="2933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семейном кругу мы с вами растем.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 основ – родительский дом.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семейном кругу все корни твои.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жизнь ты уходишь из семьи.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семейном кругу мы жизнь создаем,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 основ – родительский дом.</a:t>
            </a:r>
          </a:p>
          <a:p>
            <a:pPr marL="731520" indent="-457200" algn="ctr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3542434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126876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4" name="Picture 2" descr="Семейный психолог о гармоничном браке - Статьи - портал &quot;Казанский свадебный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6" y="1988840"/>
            <a:ext cx="8953500" cy="438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6512" y="1196752"/>
            <a:ext cx="822960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02840" y="2064216"/>
            <a:ext cx="8229600" cy="4389120"/>
          </a:xfrm>
        </p:spPr>
        <p:txBody>
          <a:bodyPr/>
          <a:lstStyle/>
          <a:p>
            <a:pPr indent="36000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«Семья – источник вдохновения,</a:t>
            </a:r>
          </a:p>
          <a:p>
            <a:pPr indent="36000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рядом взрослые и дети,</a:t>
            </a:r>
          </a:p>
          <a:p>
            <a:pPr indent="36000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семье от всех невзгод спасение,</a:t>
            </a:r>
          </a:p>
          <a:p>
            <a:pPr indent="36000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друг за друга все в ответе».</a:t>
            </a:r>
          </a:p>
          <a:p>
            <a:pPr indent="360000"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(О.В.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Токмакова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19675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840" y="2064216"/>
            <a:ext cx="8229600" cy="4389120"/>
          </a:xfrm>
        </p:spPr>
        <p:txBody>
          <a:bodyPr/>
          <a:lstStyle/>
          <a:p>
            <a:pPr indent="36000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в нашей стране в силу многих причин ослабевают родственные связи, уходят в прошлое традиционное семейное воспитание. Но именно семья является хранителем традиций, обеспечивает преемственность поколений, сохраняет и развивает лучшие качества людей. Ознакомление детей с понятием «Семья» не возможно без поддержки самой семьи.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126876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20200"/>
            <a:ext cx="8856984" cy="500688"/>
          </a:xfrm>
        </p:spPr>
        <p:txBody>
          <a:bodyPr/>
          <a:lstStyle/>
          <a:p>
            <a:pPr indent="36000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у детей ценностное отношение к семье.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Проекты / Молодежный Информационный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384042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5"/>
            <a:ext cx="3816424" cy="2880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6224"/>
            <a:ext cx="8856984" cy="438912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Формировать понятия: мой дом, моя семья;</a:t>
            </a:r>
          </a:p>
          <a:p>
            <a:pPr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Расширить знания  детей в области понимания определения «Семья»; закрепить знания полных имен членов семьи, фамилии; умение определять родственные отношения между близкими членами семьи;</a:t>
            </a:r>
          </a:p>
          <a:p>
            <a:pPr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коммуникативные навыки детей;</a:t>
            </a:r>
          </a:p>
          <a:p>
            <a:pPr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любовь и уважение к своим родным, формировать представления об эмоциональном состоянии членов семьи;</a:t>
            </a:r>
          </a:p>
          <a:p>
            <a:pPr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Вызывать у ребенка радость и гордость за то, что у него есть семья;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Обогащать детско-родительские отношения опытом совместной творческой деятельности.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Форум Торонто - Torontovk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157192"/>
            <a:ext cx="2448272" cy="1627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26876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Характеристики проекта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6224"/>
            <a:ext cx="8856984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Групповой, информационно-ориентированный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реализации проекта: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месяца</a:t>
            </a:r>
          </a:p>
          <a:p>
            <a:pPr algn="just" eaLnBrk="0" hangingPunc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родители, педагог</a:t>
            </a:r>
          </a:p>
          <a:p>
            <a:pPr indent="0" algn="just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0" name="Picture 2" descr="В Воткинске продолжается городской конкурс &quot;Семья - основа государства&quot;. (Издание - Votkinsk.net от 15-11-201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89040"/>
            <a:ext cx="2952328" cy="2952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4848" y="1484784"/>
            <a:ext cx="8229600" cy="7200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Продукт проектной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деятельности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02840" y="2280240"/>
            <a:ext cx="8229600" cy="4389120"/>
          </a:xfrm>
        </p:spPr>
        <p:txBody>
          <a:bodyPr/>
          <a:lstStyle/>
          <a:p>
            <a:pPr indent="36000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данной тематике.</a:t>
            </a:r>
          </a:p>
          <a:p>
            <a:pPr indent="36000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Дополнение развивающей среды необходимым дидактическим материалом, атрибутами к сюжетно ролевым играм.</a:t>
            </a:r>
          </a:p>
          <a:p>
            <a:pPr indent="36000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художественной литературы, иллюстраций, картин.</a:t>
            </a:r>
          </a:p>
          <a:p>
            <a:pPr indent="36000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Картотека дидактических, сюжетно-ролевых, подвижных игр.</a:t>
            </a:r>
          </a:p>
          <a:p>
            <a:pPr indent="36000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генеалогического древа.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7056784" cy="864096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(вхождение в тему)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ru-RU" sz="2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ru-RU" sz="2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83968" y="2420888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83968" y="4437112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429000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этап (продуктивный, совместная деятельность с детьми)</a:t>
            </a:r>
          </a:p>
          <a:p>
            <a:pPr indent="0" algn="just">
              <a:buNone/>
            </a:pPr>
            <a:endParaRPr 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9098" y="5445224"/>
            <a:ext cx="5427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ctr"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этап (результативный)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8" grpId="0" animBg="1"/>
      <p:bldP spid="9" grpId="0" build="allAtOnce"/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26876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7056784" cy="4536504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Опрос детей на тему «Что я знаю о семье».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Определение темы, целей, задач, содержания проекта, прогнозирования результата.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Поисковая работа по подбору иллюстративного материала по теме «Семья».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Подбор литературных произведений, пословиц, стихотворений, поговорок о семье.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Обсуждение с родителями проекта, выяснение возможностей, средств, необходимых для реализации проекта, определение содержания деятельности всех участников проекта.</a:t>
            </a:r>
          </a:p>
          <a:p>
            <a:pPr indent="0" algn="just">
              <a:buNone/>
            </a:pPr>
            <a:endParaRPr lang="ru-RU" sz="2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ru-RU" sz="2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7704" cy="1407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616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Times New Roman</vt:lpstr>
      <vt:lpstr>Wingdings 2</vt:lpstr>
      <vt:lpstr>Поток</vt:lpstr>
      <vt:lpstr>Презентация проекта  на тему «Моя семья»</vt:lpstr>
      <vt:lpstr>Презентация PowerPoint</vt:lpstr>
      <vt:lpstr>Актуальность проекта</vt:lpstr>
      <vt:lpstr>Цель проекта</vt:lpstr>
      <vt:lpstr>Задачи</vt:lpstr>
      <vt:lpstr>Характеристики проекта</vt:lpstr>
      <vt:lpstr>Презентация PowerPoint</vt:lpstr>
      <vt:lpstr>Этапы</vt:lpstr>
      <vt:lpstr>Подготовительный этап</vt:lpstr>
      <vt:lpstr>Основной этап</vt:lpstr>
      <vt:lpstr>Заключительный этап</vt:lpstr>
      <vt:lpstr>Формы работы</vt:lpstr>
      <vt:lpstr>Ожидаемые результаты</vt:lpstr>
      <vt:lpstr>Итоги работы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Коротов</dc:creator>
  <cp:lastModifiedBy>1</cp:lastModifiedBy>
  <cp:revision>63</cp:revision>
  <dcterms:created xsi:type="dcterms:W3CDTF">2014-08-07T11:48:24Z</dcterms:created>
  <dcterms:modified xsi:type="dcterms:W3CDTF">2022-10-09T16:52:25Z</dcterms:modified>
</cp:coreProperties>
</file>